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/>
    <p:restoredTop sz="94667"/>
  </p:normalViewPr>
  <p:slideViewPr>
    <p:cSldViewPr snapToGrid="0" snapToObjects="1">
      <p:cViewPr varScale="1">
        <p:scale>
          <a:sx n="86" d="100"/>
          <a:sy n="86" d="100"/>
        </p:scale>
        <p:origin x="24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858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1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55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698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27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46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372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47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35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256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1783" y="1077393"/>
            <a:ext cx="10008433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Spread the News!</a:t>
            </a:r>
            <a:br>
              <a:rPr lang="en-US" dirty="0" smtClean="0"/>
            </a:br>
            <a:r>
              <a:rPr lang="en-US" dirty="0" smtClean="0"/>
              <a:t>From “Analyses” to Dissemination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Andrea Fernandes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178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Completing analysis: What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448987" cy="93256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mtClean="0">
                <a:solidFill>
                  <a:srgbClr val="FF0000"/>
                </a:solidFill>
              </a:rPr>
              <a:t>Write </a:t>
            </a:r>
            <a:r>
              <a:rPr lang="en-US" dirty="0" smtClean="0">
                <a:solidFill>
                  <a:srgbClr val="FF0000"/>
                </a:solidFill>
              </a:rPr>
              <a:t>a Paper!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62994" y="1825625"/>
            <a:ext cx="6534462" cy="93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FF0000"/>
                </a:solidFill>
              </a:rPr>
              <a:t>F</a:t>
            </a:r>
            <a:r>
              <a:rPr lang="en-US" dirty="0" smtClean="0">
                <a:solidFill>
                  <a:srgbClr val="FF0000"/>
                </a:solidFill>
              </a:rPr>
              <a:t>ew months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2758215"/>
            <a:ext cx="3448987" cy="9325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rgbClr val="FF0000"/>
                </a:solidFill>
              </a:rPr>
              <a:t>Present your Results!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38199" y="3915607"/>
            <a:ext cx="3448987" cy="93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962994" y="2758190"/>
            <a:ext cx="6534462" cy="9325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rgbClr val="FF0000"/>
                </a:solidFill>
              </a:rPr>
              <a:t>Present locally, at conferences, submit an abstract, pay </a:t>
            </a:r>
            <a:r>
              <a:rPr lang="en-US" smtClean="0">
                <a:solidFill>
                  <a:srgbClr val="FF0000"/>
                </a:solidFill>
              </a:rPr>
              <a:t>for registration</a:t>
            </a:r>
            <a:endParaRPr lang="en-US" dirty="0" smtClean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838198" y="5091186"/>
            <a:ext cx="3448987" cy="9325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rgbClr val="00B050"/>
                </a:solidFill>
              </a:rPr>
              <a:t>Submit an online report – on GitHub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962994" y="3915605"/>
            <a:ext cx="6534462" cy="93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357858" y="3933769"/>
            <a:ext cx="8925393" cy="93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Is there a quicker way?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962994" y="5097504"/>
            <a:ext cx="6534462" cy="9325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rgbClr val="00B050"/>
                </a:solidFill>
              </a:rPr>
              <a:t>Quick, free, as informal or formal as you like!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587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R to 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imagine the project is finding the best recipe in the entire world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10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40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214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77</Words>
  <Application>Microsoft Macintosh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Spread the News! From “Analyses” to Dissemination</vt:lpstr>
      <vt:lpstr>Completing analysis: What next?</vt:lpstr>
      <vt:lpstr>From R to GitHub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 Proud of your PhD: From Analyses to Dissemination</dc:title>
  <dc:creator>Fernandes, Andrea</dc:creator>
  <cp:lastModifiedBy>Fernandes, Andrea</cp:lastModifiedBy>
  <cp:revision>17</cp:revision>
  <dcterms:created xsi:type="dcterms:W3CDTF">2016-09-18T16:42:35Z</dcterms:created>
  <dcterms:modified xsi:type="dcterms:W3CDTF">2016-09-18T17:42:08Z</dcterms:modified>
</cp:coreProperties>
</file>

<file path=docProps/thumbnail.jpeg>
</file>